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64" r:id="rId16"/>
  </p:sldIdLst>
  <p:sldSz cx="73152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6" Type="http://schemas.openxmlformats.org/officeDocument/2006/relationships/slide" Target="slides/slide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Cov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3113"/>
            <a:ext cx="7315200" cy="8938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8937" y="7692218"/>
            <a:ext cx="1036663" cy="1036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rcRect l="2577" t="5567" r="4886" b="2288"/>
          <a:stretch>
            <a:fillRect/>
          </a:stretch>
        </p:blipFill>
        <p:spPr>
          <a:xfrm>
            <a:off x="792613" y="7876464"/>
            <a:ext cx="668007" cy="668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5" y="1011"/>
                  <a:pt x="2883" y="3021"/>
                </a:cubicBezTo>
                <a:cubicBezTo>
                  <a:pt x="-961" y="7043"/>
                  <a:pt x="-961" y="13556"/>
                  <a:pt x="2883" y="17578"/>
                </a:cubicBezTo>
                <a:cubicBezTo>
                  <a:pt x="6727" y="21600"/>
                  <a:pt x="12951" y="21600"/>
                  <a:pt x="16795" y="17578"/>
                </a:cubicBezTo>
                <a:cubicBezTo>
                  <a:pt x="20639" y="13556"/>
                  <a:pt x="20639" y="7043"/>
                  <a:pt x="16795" y="3021"/>
                </a:cubicBezTo>
                <a:cubicBezTo>
                  <a:pt x="14873" y="1011"/>
                  <a:pt x="12358" y="0"/>
                  <a:pt x="9839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4" name="Aldenir Flauzino…"/>
          <p:cNvSpPr txBox="1"/>
          <p:nvPr/>
        </p:nvSpPr>
        <p:spPr>
          <a:xfrm>
            <a:off x="1668862" y="7888118"/>
            <a:ext cx="1986201" cy="65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TA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Linha"/>
          <p:cNvSpPr/>
          <p:nvPr/>
        </p:nvSpPr>
        <p:spPr>
          <a:xfrm>
            <a:off x="-2541" y="47456"/>
            <a:ext cx="7320281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rcRect l="2556" t="5567" r="4881" b="2283"/>
          <a:stretch>
            <a:fillRect/>
          </a:stretch>
        </p:blipFill>
        <p:spPr>
          <a:xfrm>
            <a:off x="2945048" y="4884289"/>
            <a:ext cx="1425104" cy="142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42" y="0"/>
                </a:moveTo>
                <a:cubicBezTo>
                  <a:pt x="7323" y="0"/>
                  <a:pt x="4803" y="1006"/>
                  <a:pt x="2882" y="3017"/>
                </a:cubicBezTo>
                <a:cubicBezTo>
                  <a:pt x="-961" y="7038"/>
                  <a:pt x="-961" y="13557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7"/>
                  <a:pt x="20639" y="7038"/>
                  <a:pt x="16796" y="3017"/>
                </a:cubicBezTo>
                <a:cubicBezTo>
                  <a:pt x="14875" y="1006"/>
                  <a:pt x="12360" y="0"/>
                  <a:pt x="9842" y="0"/>
                </a:cubicBezTo>
                <a:close/>
              </a:path>
            </a:pathLst>
          </a:custGeom>
          <a:ln w="38100">
            <a:solidFill>
              <a:srgbClr val="4B67F1"/>
            </a:solidFill>
            <a:miter lim="400000"/>
          </a:ln>
        </p:spPr>
      </p:pic>
      <p:sp>
        <p:nvSpPr>
          <p:cNvPr id="130" name="Aldenir Flauzino…"/>
          <p:cNvSpPr txBox="1"/>
          <p:nvPr/>
        </p:nvSpPr>
        <p:spPr>
          <a:xfrm>
            <a:off x="2664500" y="6469951"/>
            <a:ext cx="1986200" cy="65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>
              <a:lnSpc>
                <a:spcPct val="70000"/>
              </a:lnSpc>
              <a:defRPr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 algn="ctr">
              <a:lnSpc>
                <a:spcPct val="70000"/>
              </a:lnSpc>
              <a:defRPr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131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2148" y="8263471"/>
            <a:ext cx="1559551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o do Títu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0" name="Nível de Corpo U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9" name="Nível de Corpo Um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o do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do Título</a:t>
            </a:r>
          </a:p>
        </p:txBody>
      </p:sp>
      <p:sp>
        <p:nvSpPr>
          <p:cNvPr id="158" name="Nível de Corpo Um…"/>
          <p:cNvSpPr txBox="1"/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400"/>
              </a:spcBef>
              <a:defRPr sz="2000"/>
            </a:lvl1pPr>
            <a:lvl2pPr algn="l">
              <a:spcBef>
                <a:spcPts val="400"/>
              </a:spcBef>
              <a:defRPr sz="2000"/>
            </a:lvl2pPr>
            <a:lvl3pPr algn="l">
              <a:spcBef>
                <a:spcPts val="400"/>
              </a:spcBef>
              <a:defRPr sz="2000"/>
            </a:lvl3pPr>
            <a:lvl4pPr algn="l">
              <a:spcBef>
                <a:spcPts val="400"/>
              </a:spcBef>
              <a:defRPr sz="2000"/>
            </a:lvl4pPr>
            <a:lvl5pPr algn="l">
              <a:spcBef>
                <a:spcPts val="400"/>
              </a:spcBef>
              <a:defRPr sz="2000"/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59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67" name="Nível de Corpo Um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1pPr>
            <a:lvl2pPr marL="790575" indent="-333375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2pPr>
            <a:lvl3pPr marL="1234438" indent="-320038" algn="l">
              <a:spcBef>
                <a:spcPts val="6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</a:defRPr>
            </a:lvl3pPr>
            <a:lvl4pPr marL="1727200" indent="-355600" algn="l">
              <a:spcBef>
                <a:spcPts val="600"/>
              </a:spcBef>
              <a:buSzPct val="100000"/>
              <a:buFont typeface="Arial"/>
              <a:buChar char="–"/>
              <a:defRPr sz="2800">
                <a:solidFill>
                  <a:srgbClr val="000000"/>
                </a:solidFill>
              </a:defRPr>
            </a:lvl4pPr>
            <a:lvl5pPr marL="2184400" indent="-355600" algn="l">
              <a:spcBef>
                <a:spcPts val="600"/>
              </a:spcBef>
              <a:buSzPct val="100000"/>
              <a:buFont typeface="Arial"/>
              <a:buChar char="»"/>
              <a:defRPr sz="28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76" name="Nível de Corpo Um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1pPr>
            <a:lvl2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2pPr>
            <a:lvl3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3pPr>
            <a:lvl4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4pPr>
            <a:lvl5pPr algn="l">
              <a:spcBef>
                <a:spcPts val="500"/>
              </a:spcBef>
              <a:defRPr b="1" sz="2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7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7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o do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8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o do Título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194" name="Nível de Corpo Um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3429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1pPr>
            <a:lvl2pPr marL="783771" indent="-326571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2pPr>
            <a:lvl3pPr marL="1219200" indent="-304800" algn="l"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737360" indent="-365760" algn="l">
              <a:buSzPct val="100000"/>
              <a:buFont typeface="Arial"/>
              <a:buChar char="–"/>
              <a:defRPr>
                <a:solidFill>
                  <a:srgbClr val="000000"/>
                </a:solidFill>
              </a:defRPr>
            </a:lvl4pPr>
            <a:lvl5pPr marL="2194560" indent="-365760" algn="l">
              <a:buSzPct val="100000"/>
              <a:buFont typeface="Arial"/>
              <a:buChar char="»"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5" name="Text Placeholder 3"/>
          <p:cNvSpPr/>
          <p:nvPr>
            <p:ph type="body" sz="half" idx="21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o do Título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do Título</a:t>
            </a:r>
          </a:p>
        </p:txBody>
      </p:sp>
      <p:sp>
        <p:nvSpPr>
          <p:cNvPr id="204" name="Picture Placeholder 2"/>
          <p:cNvSpPr/>
          <p:nvPr>
            <p:ph type="pic" sz="half" idx="21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Nível de Corpo Um…"/>
          <p:cNvSpPr txBox="1"/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1pPr>
            <a:lvl2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2pPr>
            <a:lvl3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3pPr>
            <a:lvl4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4pPr>
            <a:lvl5pPr algn="l">
              <a:spcBef>
                <a:spcPts val="3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6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ory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6" y="0"/>
            <a:ext cx="7109928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pic>
        <p:nvPicPr>
          <p:cNvPr id="2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150" y="8272428"/>
            <a:ext cx="1463360" cy="31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Linha"/>
          <p:cNvSpPr/>
          <p:nvPr/>
        </p:nvSpPr>
        <p:spPr>
          <a:xfrm>
            <a:off x="-2541" y="47456"/>
            <a:ext cx="750449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pics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37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8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8627"/>
            <a:ext cx="7315201" cy="7738534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5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filme-colado.png" descr="filme-colad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68420" y="719947"/>
            <a:ext cx="2875078" cy="7041007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tter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6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Linha"/>
          <p:cNvSpPr/>
          <p:nvPr/>
        </p:nvSpPr>
        <p:spPr>
          <a:xfrm>
            <a:off x="-2541" y="47456"/>
            <a:ext cx="1265830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6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73152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top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7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7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9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6092" y="193968"/>
            <a:ext cx="4043188" cy="495756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righ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540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90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1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3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left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7315201" cy="441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03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4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6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-bottom">
    <p:bg>
      <p:bgPr>
        <a:solidFill>
          <a:srgbClr val="F0FB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01413"/>
            <a:ext cx="7315200" cy="8541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Aldenir Flauzino…"/>
          <p:cNvSpPr txBox="1"/>
          <p:nvPr/>
        </p:nvSpPr>
        <p:spPr>
          <a:xfrm>
            <a:off x="3103962" y="8176149"/>
            <a:ext cx="1463405" cy="51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70000"/>
              </a:lnSpc>
              <a:defRPr sz="13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Aldenir Flauzino</a:t>
            </a:r>
          </a:p>
          <a:p>
            <a:pPr>
              <a:lnSpc>
                <a:spcPct val="70000"/>
              </a:lnSpc>
              <a:defRPr sz="130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in/aldenir</a:t>
            </a:r>
          </a:p>
        </p:txBody>
      </p:sp>
      <p:sp>
        <p:nvSpPr>
          <p:cNvPr id="116" name="Linha"/>
          <p:cNvSpPr/>
          <p:nvPr/>
        </p:nvSpPr>
        <p:spPr>
          <a:xfrm>
            <a:off x="2374900" y="8431989"/>
            <a:ext cx="522053" cy="1"/>
          </a:xfrm>
          <a:prstGeom prst="line">
            <a:avLst/>
          </a:prstGeom>
          <a:ln w="12700">
            <a:solidFill>
              <a:srgbClr val="000000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7" name="filme-colado.png" descr="filme-colad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1096" y="8249568"/>
            <a:ext cx="362605" cy="36484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Linha"/>
          <p:cNvSpPr/>
          <p:nvPr/>
        </p:nvSpPr>
        <p:spPr>
          <a:xfrm>
            <a:off x="-2541" y="47456"/>
            <a:ext cx="2644662" cy="1"/>
          </a:xfrm>
          <a:prstGeom prst="line">
            <a:avLst/>
          </a:prstGeom>
          <a:ln w="88900">
            <a:solidFill>
              <a:srgbClr val="4B67F1"/>
            </a:solidFill>
          </a:ln>
          <a:effectLst>
            <a:outerShdw sx="100000" sy="100000" kx="0" ky="0" algn="b" rotWithShape="0" blurRad="0" dist="0" dir="5400000">
              <a:srgbClr val="000000">
                <a:alpha val="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9" name="filme-colado.png" descr="filme-colad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014" y="8263471"/>
            <a:ext cx="1559552" cy="3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úmero do Slid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3" name="Nível de Corpo Um…"/>
          <p:cNvSpPr txBox="1"/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/>
          <p:nvPr>
            <p:ph type="sldNum" sz="quarter" idx="2"/>
          </p:nvPr>
        </p:nvSpPr>
        <p:spPr>
          <a:xfrm>
            <a:off x="8428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ctr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3200" u="none">
          <a:solidFill>
            <a:srgbClr val="888888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filme-colado.png" descr="filme-colad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297" y="4475512"/>
            <a:ext cx="5664606" cy="306665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[HOOK]…"/>
          <p:cNvSpPr txBox="1"/>
          <p:nvPr/>
        </p:nvSpPr>
        <p:spPr>
          <a:xfrm>
            <a:off x="812597" y="1365034"/>
            <a:ext cx="5664606" cy="1244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[IMAGE_BOTTOM]</a:t>
            </a:r>
          </a:p>
          <a:p>
            <a:pPr>
              <a:defRPr sz="2200">
                <a:latin typeface="Poppins Thin"/>
                <a:ea typeface="Poppins Thin"/>
                <a:cs typeface="Poppins Thin"/>
                <a:sym typeface="Poppins Thin"/>
              </a:defRPr>
            </a:pPr>
            <a:r>
              <a:t>[IMAGE_TOP_SUB]</a:t>
            </a:r>
          </a:p>
        </p:txBody>
      </p:sp>
      <p:sp>
        <p:nvSpPr>
          <p:cNvPr id="248" name="[SUBJECT]"/>
          <p:cNvSpPr txBox="1"/>
          <p:nvPr/>
        </p:nvSpPr>
        <p:spPr>
          <a:xfrm>
            <a:off x="563241" y="589636"/>
            <a:ext cx="748916" cy="281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>
                <a:latin typeface="Poppins Regular"/>
                <a:ea typeface="Poppins Regular"/>
                <a:cs typeface="Poppins Regular"/>
                <a:sym typeface="Poppins Regular"/>
              </a:defRPr>
            </a:lvl1pPr>
          </a:lstStyle>
          <a:p>
            <a:pPr/>
            <a:r>
              <a:t>[SUBJECT]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